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9144000" cy="6858000" type="screen4x3"/>
  <p:notesSz cx="6858000" cy="9144000"/>
  <p:defaultTextStyle>
    <a:defPPr>
      <a:defRPr lang="de-DE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napVertSplitter="1" vertBarState="minimized" horzBarState="maximized">
    <p:restoredLeft sz="15620"/>
    <p:restoredTop sz="94660"/>
  </p:normalViewPr>
  <p:slideViewPr>
    <p:cSldViewPr showGuides="1">
      <p:cViewPr varScale="1">
        <p:scale>
          <a:sx n="113" d="100"/>
          <a:sy n="113" d="100"/>
        </p:scale>
        <p:origin x="-2418" y="-10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smtClean="0"/>
              <a:t>Formatvorlage des Untertitelmasters durch Klicken bearbeiten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F614272-7D94-468E-B5DA-9F91746FEEEB}" type="datetimeFigureOut">
              <a:rPr lang="de-DE"/>
              <a:pPr>
                <a:defRPr/>
              </a:pPr>
              <a:t>23.03.2015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6258935-F67F-4437-A3EF-8D8EFE897558}" type="slidenum">
              <a:rPr lang="de-DE"/>
              <a:pPr>
                <a:defRPr/>
              </a:pPr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03998175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C90A23F-13CE-42E3-8DF0-D55ED98CE38E}" type="datetimeFigureOut">
              <a:rPr lang="de-DE"/>
              <a:pPr>
                <a:defRPr/>
              </a:pPr>
              <a:t>23.03.2015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5517605-10C7-4431-8247-0DA6987D1DA2}" type="slidenum">
              <a:rPr lang="de-DE"/>
              <a:pPr>
                <a:defRPr/>
              </a:pPr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98139536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287A167-02A4-4E9C-AE11-6CCA30165DC9}" type="datetimeFigureOut">
              <a:rPr lang="de-DE"/>
              <a:pPr>
                <a:defRPr/>
              </a:pPr>
              <a:t>23.03.2015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4669B4C-F7C0-45F3-A0F8-E1A517634298}" type="slidenum">
              <a:rPr lang="de-DE"/>
              <a:pPr>
                <a:defRPr/>
              </a:pPr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98732832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4AA79F0-3123-4612-B62B-9C328F350777}" type="datetimeFigureOut">
              <a:rPr lang="de-DE"/>
              <a:pPr>
                <a:defRPr/>
              </a:pPr>
              <a:t>23.03.2015</a:t>
            </a:fld>
            <a:endParaRPr lang="de-DE"/>
          </a:p>
        </p:txBody>
      </p:sp>
      <p:sp>
        <p:nvSpPr>
          <p:cNvPr id="6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7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FE3852D-8C11-4619-8E6F-4790EBE79F7F}" type="slidenum">
              <a:rPr lang="de-DE"/>
              <a:pPr>
                <a:defRPr/>
              </a:pPr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40981802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7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EEEF112-3B45-423A-9A32-5B3198B12A74}" type="datetimeFigureOut">
              <a:rPr lang="de-DE"/>
              <a:pPr>
                <a:defRPr/>
              </a:pPr>
              <a:t>23.03.2015</a:t>
            </a:fld>
            <a:endParaRPr lang="de-DE"/>
          </a:p>
        </p:txBody>
      </p:sp>
      <p:sp>
        <p:nvSpPr>
          <p:cNvPr id="8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9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D555718-D4A0-4617-922D-C0A6F718464A}" type="slidenum">
              <a:rPr lang="de-DE"/>
              <a:pPr>
                <a:defRPr/>
              </a:pPr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29968872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33E3697-51EE-4728-ADD5-92269842F653}" type="datetimeFigureOut">
              <a:rPr lang="de-DE"/>
              <a:pPr>
                <a:defRPr/>
              </a:pPr>
              <a:t>23.03.2015</a:t>
            </a:fld>
            <a:endParaRPr lang="de-DE"/>
          </a:p>
        </p:txBody>
      </p:sp>
      <p:sp>
        <p:nvSpPr>
          <p:cNvPr id="4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5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E775A14-D4C2-43D9-8C0A-9C19592DE71C}" type="slidenum">
              <a:rPr lang="de-DE"/>
              <a:pPr>
                <a:defRPr/>
              </a:pPr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92513198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18DC0F2-0851-462F-8939-D76D5C8FAE79}" type="datetimeFigureOut">
              <a:rPr lang="de-DE"/>
              <a:pPr>
                <a:defRPr/>
              </a:pPr>
              <a:t>23.03.2015</a:t>
            </a:fld>
            <a:endParaRPr lang="de-DE"/>
          </a:p>
        </p:txBody>
      </p:sp>
      <p:sp>
        <p:nvSpPr>
          <p:cNvPr id="3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4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56CF21D-7D48-4D0B-A2D7-A0B8BF1D1DA2}" type="slidenum">
              <a:rPr lang="de-DE"/>
              <a:pPr>
                <a:defRPr/>
              </a:pPr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7814971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5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7984218-69B8-4031-A583-3DE5253B47FD}" type="datetimeFigureOut">
              <a:rPr lang="de-DE"/>
              <a:pPr>
                <a:defRPr/>
              </a:pPr>
              <a:t>23.03.2015</a:t>
            </a:fld>
            <a:endParaRPr lang="de-DE"/>
          </a:p>
        </p:txBody>
      </p:sp>
      <p:sp>
        <p:nvSpPr>
          <p:cNvPr id="6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7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598E36F-D734-42FD-B830-56551628AAB4}" type="slidenum">
              <a:rPr lang="de-DE"/>
              <a:pPr>
                <a:defRPr/>
              </a:pPr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13430841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de-DE" noProof="0" smtClean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5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C9F6426-671D-4F02-BD48-E96A2BA44B11}" type="datetimeFigureOut">
              <a:rPr lang="de-DE"/>
              <a:pPr>
                <a:defRPr/>
              </a:pPr>
              <a:t>23.03.2015</a:t>
            </a:fld>
            <a:endParaRPr lang="de-DE"/>
          </a:p>
        </p:txBody>
      </p:sp>
      <p:sp>
        <p:nvSpPr>
          <p:cNvPr id="6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7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D9C53BE-546C-41B8-9C5C-329EFEB59A56}" type="slidenum">
              <a:rPr lang="de-DE"/>
              <a:pPr>
                <a:defRPr/>
              </a:pPr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93497124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1DA8585-E7EA-4849-A43C-7D2773040FF2}" type="datetimeFigureOut">
              <a:rPr lang="de-DE"/>
              <a:pPr>
                <a:defRPr/>
              </a:pPr>
              <a:t>23.03.2015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4F64BDB-AA24-491E-B056-81F956A1D6D4}" type="slidenum">
              <a:rPr lang="de-DE"/>
              <a:pPr>
                <a:defRPr/>
              </a:pPr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3224471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2808E45-A64D-4F86-A164-CA950076FEB0}" type="datetimeFigureOut">
              <a:rPr lang="de-DE"/>
              <a:pPr>
                <a:defRPr/>
              </a:pPr>
              <a:t>23.03.2015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AEF7126-B7FB-45A7-82BB-07A239C1F051}" type="slidenum">
              <a:rPr lang="de-DE"/>
              <a:pPr>
                <a:defRPr/>
              </a:pPr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76909565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elplatzhalter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de-DE" smtClean="0"/>
              <a:t>Titelmasterformat durch Klicken bearbeiten</a:t>
            </a:r>
          </a:p>
        </p:txBody>
      </p:sp>
      <p:sp>
        <p:nvSpPr>
          <p:cNvPr id="1027" name="Textplatzhalter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DDD0FFEB-685E-4182-85F5-633863783398}" type="datetimeFigureOut">
              <a:rPr lang="de-DE"/>
              <a:pPr>
                <a:defRPr/>
              </a:pPr>
              <a:t>23.03.2015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3240300D-D5F0-4C57-AEE7-211872999963}" type="slidenum">
              <a:rPr lang="de-DE"/>
              <a:pPr>
                <a:defRPr/>
              </a:pPr>
              <a:t>‹Nr.›</a:t>
            </a:fld>
            <a:endParaRPr lang="de-D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1" name="Text Box 7"/>
          <p:cNvSpPr txBox="1">
            <a:spLocks noChangeArrowheads="1"/>
          </p:cNvSpPr>
          <p:nvPr/>
        </p:nvSpPr>
        <p:spPr bwMode="auto">
          <a:xfrm>
            <a:off x="333375" y="485775"/>
            <a:ext cx="1519519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pPr eaLnBrk="1" hangingPunct="1"/>
            <a:r>
              <a:rPr lang="de-DE" sz="1400" b="1" dirty="0" smtClean="0">
                <a:latin typeface="Times New Roman" pitchFamily="18" charset="0"/>
              </a:rPr>
              <a:t>ReliaTech </a:t>
            </a:r>
            <a:r>
              <a:rPr lang="de-DE" sz="1400" b="1" dirty="0">
                <a:latin typeface="Times New Roman" pitchFamily="18" charset="0"/>
              </a:rPr>
              <a:t>GmbH</a:t>
            </a:r>
          </a:p>
        </p:txBody>
      </p:sp>
      <p:grpSp>
        <p:nvGrpSpPr>
          <p:cNvPr id="2052" name="Group 3"/>
          <p:cNvGrpSpPr>
            <a:grpSpLocks/>
          </p:cNvGrpSpPr>
          <p:nvPr/>
        </p:nvGrpSpPr>
        <p:grpSpPr bwMode="auto">
          <a:xfrm>
            <a:off x="274638" y="104775"/>
            <a:ext cx="8445500" cy="6596063"/>
            <a:chOff x="173" y="66"/>
            <a:chExt cx="5320" cy="4155"/>
          </a:xfrm>
        </p:grpSpPr>
        <p:grpSp>
          <p:nvGrpSpPr>
            <p:cNvPr id="2054" name="Group 4"/>
            <p:cNvGrpSpPr>
              <a:grpSpLocks/>
            </p:cNvGrpSpPr>
            <p:nvPr/>
          </p:nvGrpSpPr>
          <p:grpSpPr bwMode="auto">
            <a:xfrm>
              <a:off x="261" y="66"/>
              <a:ext cx="5232" cy="480"/>
              <a:chOff x="240" y="48"/>
              <a:chExt cx="5232" cy="480"/>
            </a:xfrm>
          </p:grpSpPr>
          <p:sp>
            <p:nvSpPr>
              <p:cNvPr id="2056" name="Line 5"/>
              <p:cNvSpPr>
                <a:spLocks noChangeShapeType="1"/>
              </p:cNvSpPr>
              <p:nvPr/>
            </p:nvSpPr>
            <p:spPr bwMode="auto">
              <a:xfrm>
                <a:off x="240" y="480"/>
                <a:ext cx="5232" cy="0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de-DE"/>
              </a:p>
            </p:txBody>
          </p:sp>
          <p:pic>
            <p:nvPicPr>
              <p:cNvPr id="2057" name="Picture 6"/>
              <p:cNvPicPr>
                <a:picLocks noChangeAspect="1" noChangeArrowheads="1"/>
              </p:cNvPicPr>
              <p:nvPr/>
            </p:nvPicPr>
            <p:blipFill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120" y="48"/>
                <a:ext cx="304" cy="48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sp>
          <p:nvSpPr>
            <p:cNvPr id="2055" name="Text Box 10"/>
            <p:cNvSpPr txBox="1">
              <a:spLocks noChangeArrowheads="1"/>
            </p:cNvSpPr>
            <p:nvPr/>
          </p:nvSpPr>
          <p:spPr bwMode="auto">
            <a:xfrm>
              <a:off x="173" y="4066"/>
              <a:ext cx="1736" cy="15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9pPr>
            </a:lstStyle>
            <a:p>
              <a:pPr eaLnBrk="1" hangingPunct="1"/>
              <a:r>
                <a:rPr lang="de-DE" sz="1000" b="1" dirty="0">
                  <a:latin typeface="Times New Roman" pitchFamily="18" charset="0"/>
                </a:rPr>
                <a:t>http://www.reliatech.de / </a:t>
              </a:r>
              <a:r>
                <a:rPr lang="de-DE" sz="1000" b="1" dirty="0" smtClean="0">
                  <a:latin typeface="Times New Roman" pitchFamily="18" charset="0"/>
                </a:rPr>
                <a:t>orders@reliatech.de</a:t>
              </a:r>
              <a:endParaRPr lang="de-DE" sz="1000" b="1" dirty="0">
                <a:latin typeface="Times New Roman" pitchFamily="18" charset="0"/>
              </a:endParaRPr>
            </a:p>
          </p:txBody>
        </p:sp>
      </p:grpSp>
      <p:sp>
        <p:nvSpPr>
          <p:cNvPr id="2053" name="Textfeld 1"/>
          <p:cNvSpPr txBox="1">
            <a:spLocks noChangeArrowheads="1"/>
          </p:cNvSpPr>
          <p:nvPr/>
        </p:nvSpPr>
        <p:spPr bwMode="auto">
          <a:xfrm>
            <a:off x="1479079" y="893763"/>
            <a:ext cx="6171562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pPr algn="ctr" eaLnBrk="1" hangingPunct="1"/>
            <a:r>
              <a:rPr lang="de-DE" b="1" u="sng" dirty="0" err="1">
                <a:latin typeface="Times New Roman" pitchFamily="18" charset="0"/>
                <a:cs typeface="Times New Roman" pitchFamily="18" charset="0"/>
              </a:rPr>
              <a:t>Recombinant</a:t>
            </a:r>
            <a:r>
              <a:rPr lang="de-DE" b="1" u="sng" dirty="0">
                <a:latin typeface="Times New Roman" pitchFamily="18" charset="0"/>
                <a:cs typeface="Times New Roman" pitchFamily="18" charset="0"/>
              </a:rPr>
              <a:t> human </a:t>
            </a:r>
            <a:r>
              <a:rPr lang="de-DE" b="1" u="sng" dirty="0" smtClean="0">
                <a:latin typeface="Times New Roman" pitchFamily="18" charset="0"/>
                <a:cs typeface="Times New Roman" pitchFamily="18" charset="0"/>
              </a:rPr>
              <a:t>MesP1 (Mesoderm </a:t>
            </a:r>
            <a:r>
              <a:rPr lang="de-DE" b="1" u="sng" dirty="0" err="1" smtClean="0">
                <a:latin typeface="Times New Roman" pitchFamily="18" charset="0"/>
                <a:cs typeface="Times New Roman" pitchFamily="18" charset="0"/>
              </a:rPr>
              <a:t>posterior</a:t>
            </a:r>
            <a:r>
              <a:rPr lang="de-DE" b="1" u="sng" dirty="0" smtClean="0">
                <a:latin typeface="Times New Roman" pitchFamily="18" charset="0"/>
                <a:cs typeface="Times New Roman" pitchFamily="18" charset="0"/>
              </a:rPr>
              <a:t> Protein-1)</a:t>
            </a:r>
            <a:endParaRPr lang="de-DE" b="1" u="sng" dirty="0">
              <a:latin typeface="Times New Roman" pitchFamily="18" charset="0"/>
              <a:cs typeface="Times New Roman" pitchFamily="18" charset="0"/>
            </a:endParaRPr>
          </a:p>
          <a:p>
            <a:pPr algn="ctr" eaLnBrk="1" hangingPunct="1"/>
            <a:r>
              <a:rPr lang="de-DE" sz="1400" dirty="0">
                <a:latin typeface="Times New Roman" pitchFamily="18" charset="0"/>
                <a:cs typeface="Times New Roman" pitchFamily="18" charset="0"/>
              </a:rPr>
              <a:t>(</a:t>
            </a:r>
            <a:r>
              <a:rPr lang="de-DE" sz="1400" dirty="0" err="1">
                <a:latin typeface="Times New Roman" pitchFamily="18" charset="0"/>
                <a:cs typeface="Times New Roman" pitchFamily="18" charset="0"/>
              </a:rPr>
              <a:t>produced</a:t>
            </a:r>
            <a:r>
              <a:rPr lang="de-DE" sz="1400" dirty="0">
                <a:latin typeface="Times New Roman" pitchFamily="18" charset="0"/>
                <a:cs typeface="Times New Roman" pitchFamily="18" charset="0"/>
              </a:rPr>
              <a:t> in </a:t>
            </a:r>
            <a:r>
              <a:rPr lang="de-DE" sz="1400" dirty="0" err="1">
                <a:latin typeface="Times New Roman" pitchFamily="18" charset="0"/>
                <a:cs typeface="Times New Roman" pitchFamily="18" charset="0"/>
              </a:rPr>
              <a:t>Insect</a:t>
            </a:r>
            <a:r>
              <a:rPr lang="de-DE" sz="1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de-DE" sz="1400" dirty="0" err="1">
                <a:latin typeface="Times New Roman" pitchFamily="18" charset="0"/>
                <a:cs typeface="Times New Roman" pitchFamily="18" charset="0"/>
              </a:rPr>
              <a:t>cells</a:t>
            </a:r>
            <a:r>
              <a:rPr lang="de-DE" sz="1400" dirty="0">
                <a:latin typeface="Times New Roman" pitchFamily="18" charset="0"/>
                <a:cs typeface="Times New Roman" pitchFamily="18" charset="0"/>
              </a:rPr>
              <a:t>; </a:t>
            </a:r>
            <a:r>
              <a:rPr lang="de-DE" sz="1400" dirty="0" err="1">
                <a:latin typeface="Times New Roman" pitchFamily="18" charset="0"/>
                <a:cs typeface="Times New Roman" pitchFamily="18" charset="0"/>
              </a:rPr>
              <a:t>Cat</a:t>
            </a:r>
            <a:r>
              <a:rPr lang="de-DE" sz="1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de-DE" sz="1400" dirty="0" smtClean="0">
                <a:latin typeface="Times New Roman" pitchFamily="18" charset="0"/>
                <a:cs typeface="Times New Roman" pitchFamily="18" charset="0"/>
              </a:rPr>
              <a:t>#300-060 </a:t>
            </a:r>
            <a:r>
              <a:rPr lang="de-DE" sz="1400" dirty="0">
                <a:latin typeface="Times New Roman" pitchFamily="18" charset="0"/>
                <a:cs typeface="Times New Roman" pitchFamily="18" charset="0"/>
              </a:rPr>
              <a:t>/ -</a:t>
            </a:r>
            <a:r>
              <a:rPr lang="de-DE" sz="1400" dirty="0" smtClean="0">
                <a:latin typeface="Times New Roman" pitchFamily="18" charset="0"/>
                <a:cs typeface="Times New Roman" pitchFamily="18" charset="0"/>
              </a:rPr>
              <a:t>061) </a:t>
            </a:r>
            <a:endParaRPr lang="de-DE" sz="14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059" name="Picture 1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62362" y="1628800"/>
            <a:ext cx="1804987" cy="35179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1" name="Textfeld 10"/>
          <p:cNvSpPr txBox="1"/>
          <p:nvPr/>
        </p:nvSpPr>
        <p:spPr>
          <a:xfrm>
            <a:off x="2578760" y="5363547"/>
            <a:ext cx="396044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de-DE" sz="1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Fig. 1: </a:t>
            </a:r>
            <a:r>
              <a:rPr lang="de-DE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SDS-PAGE (15%) </a:t>
            </a:r>
            <a:r>
              <a:rPr lang="de-DE" sz="1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with</a:t>
            </a:r>
            <a:r>
              <a:rPr lang="de-DE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subsequent </a:t>
            </a:r>
            <a:r>
              <a:rPr lang="de-DE" sz="1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Silver</a:t>
            </a:r>
            <a:r>
              <a:rPr lang="de-DE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1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staining</a:t>
            </a:r>
            <a:r>
              <a:rPr lang="de-DE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1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of</a:t>
            </a:r>
            <a:r>
              <a:rPr lang="de-DE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1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recombinant</a:t>
            </a:r>
            <a:r>
              <a:rPr lang="de-DE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human MesP1. Lane 1: MW </a:t>
            </a:r>
            <a:r>
              <a:rPr lang="de-DE" sz="1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marker</a:t>
            </a:r>
            <a:r>
              <a:rPr lang="de-DE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; Lane 2: MesP1.</a:t>
            </a:r>
            <a:endParaRPr lang="de-DE" sz="1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Larissa">
  <a:themeElements>
    <a:clrScheme name="Lariss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56</Words>
  <Application>Microsoft Office PowerPoint</Application>
  <PresentationFormat>Bildschirmpräsentation (4:3)</PresentationFormat>
  <Paragraphs>5</Paragraphs>
  <Slides>1</Slides>
  <Notes>0</Notes>
  <HiddenSlides>0</HiddenSlides>
  <MMClips>0</MMClips>
  <ScaleCrop>false</ScaleCrop>
  <HeadingPairs>
    <vt:vector size="4" baseType="variant">
      <vt:variant>
        <vt:lpstr>Design</vt:lpstr>
      </vt:variant>
      <vt:variant>
        <vt:i4>1</vt:i4>
      </vt:variant>
      <vt:variant>
        <vt:lpstr>Folientitel</vt:lpstr>
      </vt:variant>
      <vt:variant>
        <vt:i4>1</vt:i4>
      </vt:variant>
    </vt:vector>
  </HeadingPairs>
  <TitlesOfParts>
    <vt:vector size="2" baseType="lpstr">
      <vt:lpstr>Larissa</vt:lpstr>
      <vt:lpstr>PowerPoint-Präsentation</vt:lpstr>
    </vt:vector>
  </TitlesOfParts>
  <Company>Microsoft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PowerPoint-Präsentation</dc:title>
  <dc:creator>Bernhard</dc:creator>
  <cp:lastModifiedBy>Bernhard</cp:lastModifiedBy>
  <cp:revision>9</cp:revision>
  <dcterms:created xsi:type="dcterms:W3CDTF">2011-05-05T06:06:51Z</dcterms:created>
  <dcterms:modified xsi:type="dcterms:W3CDTF">2015-03-23T11:11:16Z</dcterms:modified>
</cp:coreProperties>
</file>